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303" r:id="rId4"/>
    <p:sldId id="304" r:id="rId5"/>
    <p:sldId id="305" r:id="rId6"/>
    <p:sldId id="306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226" autoAdjust="0"/>
  </p:normalViewPr>
  <p:slideViewPr>
    <p:cSldViewPr>
      <p:cViewPr>
        <p:scale>
          <a:sx n="80" d="100"/>
          <a:sy n="80" d="100"/>
        </p:scale>
        <p:origin x="-1541" y="-110"/>
      </p:cViewPr>
      <p:guideLst>
        <p:guide orient="horz" pos="2250"/>
        <p:guide pos="29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DAED6-C6BE-4605-876C-7FF8FCF732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95178-B5B1-4DD3-A219-57A6590193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1020" y="2157095"/>
            <a:ext cx="8062595" cy="3049905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江西恒道科技有限公司</a:t>
            </a:r>
            <a:br>
              <a:rPr lang="en-US" altLang="zh-CN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级安全生产标准化评审</a:t>
            </a:r>
            <a:b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36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现场不符合项汇总</a:t>
            </a:r>
            <a:br>
              <a:rPr lang="en-US" altLang="zh-CN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endParaRPr lang="zh-CN" altLang="en-US" sz="4000" b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：砂轮机无防护罩、无操作规程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84200" y="5949950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</a:t>
            </a:r>
            <a:r>
              <a:rPr lang="zh-CN" altLang="en-US" dirty="0" smtClean="0"/>
              <a:t>：按要求整改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170305"/>
            <a:ext cx="5972810" cy="4627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：储气罐安全阀压力表未定期检验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71500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整改建议：按要求定期送检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1825" y="810260"/>
            <a:ext cx="4623435" cy="490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：消防栓无点检卡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11835" y="608647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整改建议：按要求整改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900430"/>
            <a:ext cx="678434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：机器设备无操作规程</a:t>
            </a:r>
            <a:endParaRPr lang="zh-CN" altLang="en-US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97535" y="5974715"/>
            <a:ext cx="794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整改建议：按要求粘贴操作规程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270" y="810260"/>
            <a:ext cx="5065395" cy="50158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137</Words>
  <Application>WPS 演示</Application>
  <PresentationFormat>全屏显示(4:3)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Office 主题​​</vt:lpstr>
      <vt:lpstr>江西欣洋实业有限公司 三级安全生产标准化评审 现场不符合项汇总 </vt:lpstr>
      <vt:lpstr>问题1：油漆仓库应设置强制通风设备，张贴物料标识及MSDS</vt:lpstr>
      <vt:lpstr>问题2：仓库线盘堆放未预留通道</vt:lpstr>
      <vt:lpstr>问题3：储气罐压力表及安全阀未定期检验</vt:lpstr>
      <vt:lpstr>问题4：维修间氧气瓶与乙炔瓶放置不规范</vt:lpstr>
    </vt:vector>
  </TitlesOfParts>
  <Company>jinkosolar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晶科能源有限公司 安全生产标准化评审会</dc:title>
  <dc:creator>hys.cs</dc:creator>
  <cp:lastModifiedBy>my</cp:lastModifiedBy>
  <cp:revision>172</cp:revision>
  <dcterms:created xsi:type="dcterms:W3CDTF">2018-12-08T00:46:00Z</dcterms:created>
  <dcterms:modified xsi:type="dcterms:W3CDTF">2021-12-22T06:13:03Z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  <property fmtid="{D5CDD505-2E9C-101B-9397-08002B2CF9AE}" pid="3" name="ICV">
    <vt:lpwstr>D90A1E52C7A04E4DB7D3112D938D286B</vt:lpwstr>
  </property>
</Properties>
</file>